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66928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A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66928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66928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54" y="566928"/>
            <a:ext cx="70390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66928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12" y="566928"/>
            <a:ext cx="72723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